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nata Jędrych" userId="cbd5bf6807c1f4a9" providerId="LiveId" clId="{06A89BB9-894C-4A70-9376-235BB1D140C3}"/>
    <pc:docChg chg="custSel modSld">
      <pc:chgData name="Renata Jędrych" userId="cbd5bf6807c1f4a9" providerId="LiveId" clId="{06A89BB9-894C-4A70-9376-235BB1D140C3}" dt="2025-12-23T07:25:45.220" v="67" actId="20577"/>
      <pc:docMkLst>
        <pc:docMk/>
      </pc:docMkLst>
      <pc:sldChg chg="modSp mod">
        <pc:chgData name="Renata Jędrych" userId="cbd5bf6807c1f4a9" providerId="LiveId" clId="{06A89BB9-894C-4A70-9376-235BB1D140C3}" dt="2025-12-23T07:25:45.220" v="67" actId="20577"/>
        <pc:sldMkLst>
          <pc:docMk/>
          <pc:sldMk cId="757311802" sldId="256"/>
        </pc:sldMkLst>
        <pc:spChg chg="mod">
          <ac:chgData name="Renata Jędrych" userId="cbd5bf6807c1f4a9" providerId="LiveId" clId="{06A89BB9-894C-4A70-9376-235BB1D140C3}" dt="2025-12-23T07:25:45.220" v="67" actId="20577"/>
          <ac:spMkLst>
            <pc:docMk/>
            <pc:sldMk cId="757311802" sldId="256"/>
            <ac:spMk id="4" creationId="{E7888544-00DF-0EAA-396F-0BB53924748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B765F37-B750-E088-8890-196980C7C7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88A808F-82E2-3E18-D656-583F047974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630E437-7270-3575-7444-C683836B0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66A2-D5CB-4D56-B766-07B0CA5DB9F2}" type="datetimeFigureOut">
              <a:rPr lang="pl-PL" smtClean="0"/>
              <a:t>23.12.2025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A92C4FB-0D53-114C-F694-40778806E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1A32267-F3F2-C718-2865-5C7C7FF72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CBB3D-8D05-4728-9BF5-5CAD989418D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3472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4F84225-CB56-7DA0-3B2D-616AB250E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8946CC8D-FA46-CFA1-193A-CCD0D336CB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8101568-DFB2-7D49-CFB0-3AD10A2DA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66A2-D5CB-4D56-B766-07B0CA5DB9F2}" type="datetimeFigureOut">
              <a:rPr lang="pl-PL" smtClean="0"/>
              <a:t>23.12.2025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1CE21CE-3356-DE07-AD2B-4C93D632D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1F2F5B5-BD4D-83C6-3C84-E1DF79A3F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CBB3D-8D05-4728-9BF5-5CAD989418D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1573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D93EB0A1-CE9B-F6E4-6D2A-27E701C19D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E728C287-1921-22A8-6063-8C0CFF4748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093E585-7ED5-2CCA-6ADE-86CF58883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66A2-D5CB-4D56-B766-07B0CA5DB9F2}" type="datetimeFigureOut">
              <a:rPr lang="pl-PL" smtClean="0"/>
              <a:t>23.12.2025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A6F75AB-5973-BEC8-FC2E-290BCB3BB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5DD2334-E6B3-FA5F-90D5-1626940BA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CBB3D-8D05-4728-9BF5-5CAD989418D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99185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0DC98AF-A73A-B09D-A9DD-AEEF93384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79A9B72-4429-C298-CFE9-4EDE4EF3A9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D888748-D3CE-798B-1DB4-B93AAB6DA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66A2-D5CB-4D56-B766-07B0CA5DB9F2}" type="datetimeFigureOut">
              <a:rPr lang="pl-PL" smtClean="0"/>
              <a:t>23.12.2025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195E063-127A-A90A-DCD4-8017E3B58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6B63707-9105-8E0D-142A-C2EFC5FCB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CBB3D-8D05-4728-9BF5-5CAD989418D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48192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538D575-8F64-A497-5EFF-3CB16983D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4A7E5C6-47AD-AD96-6AB5-D0D276ED49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2B9234A-8197-92DF-2B5E-DEC93AD9A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66A2-D5CB-4D56-B766-07B0CA5DB9F2}" type="datetimeFigureOut">
              <a:rPr lang="pl-PL" smtClean="0"/>
              <a:t>23.12.2025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788110D-0C10-0AA0-944A-26FF4F18A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85E21B4-6AEE-A71D-59E9-8335DC467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CBB3D-8D05-4728-9BF5-5CAD989418D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20167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0E93A5-D783-B453-37A6-D16444911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9D0C818-36BD-F37D-821A-9A74C258F7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B620C69-FF72-B4DA-8204-17A64D1455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DA765C27-5B3F-638C-C7D4-9B1E30DEC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66A2-D5CB-4D56-B766-07B0CA5DB9F2}" type="datetimeFigureOut">
              <a:rPr lang="pl-PL" smtClean="0"/>
              <a:t>23.12.2025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8E7E81B7-E73A-70D9-9AC7-C902152E4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76EF5EB3-7CB8-91B6-98B1-2E6F8CBCD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CBB3D-8D05-4728-9BF5-5CAD989418D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81537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F3434CA-7844-A278-4B0E-2D6FCF0ED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47CD8C9D-8190-B8CC-0E62-BCD89CFE1D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387FD400-4DB4-9444-FFEE-C0D1B77ABA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C4C2098B-AE0F-21AB-4DED-BBA4E58E8B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75C58B34-350A-3043-5027-54862DEDF0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8123752F-533F-25CA-7445-F2D78C5F8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66A2-D5CB-4D56-B766-07B0CA5DB9F2}" type="datetimeFigureOut">
              <a:rPr lang="pl-PL" smtClean="0"/>
              <a:t>23.12.2025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44D1392C-346D-A178-5CD0-01AC2BBF1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E7400991-36D9-2CDB-1432-10218CE8A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CBB3D-8D05-4728-9BF5-5CAD989418D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64331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D7FDBCB-C997-60C3-3CCF-E6AA5663E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9B65D47D-D855-042A-E361-8B9E78ED2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66A2-D5CB-4D56-B766-07B0CA5DB9F2}" type="datetimeFigureOut">
              <a:rPr lang="pl-PL" smtClean="0"/>
              <a:t>23.12.2025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0C27ECD2-AC5A-0957-3CC2-8E2F79864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C47F2496-1FA3-6F48-035C-B6141152F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CBB3D-8D05-4728-9BF5-5CAD989418D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53538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9330151B-9789-C9AA-5A57-0F3F0C64B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66A2-D5CB-4D56-B766-07B0CA5DB9F2}" type="datetimeFigureOut">
              <a:rPr lang="pl-PL" smtClean="0"/>
              <a:t>23.12.2025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084E1C2A-BF54-B01F-3323-41F145BEA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D432B12-2378-0A31-36AC-F0E6086E6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CBB3D-8D05-4728-9BF5-5CAD989418D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53091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4AAF0E1-5487-85A5-1F51-9F9027B2BE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24A890A-DB69-D8E2-C022-5F273C9BE6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0C2491C-DA67-8E6B-A4CC-E6A6066D02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E350AE50-36D5-E7F4-79EC-866D48ED7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66A2-D5CB-4D56-B766-07B0CA5DB9F2}" type="datetimeFigureOut">
              <a:rPr lang="pl-PL" smtClean="0"/>
              <a:t>23.12.2025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D6744410-DC17-6432-ED63-D01FB9F3F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8D111B8-58BE-5D9D-2684-87A6002F4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CBB3D-8D05-4728-9BF5-5CAD989418D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85315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CD3811F-0C12-1DDB-D0CF-02810902F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D9905C12-F614-D680-73E7-867B649D92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089B01-9C92-216E-1233-FAE0C50AEC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527A0183-A63C-5C71-60AB-0DBBA9181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66A2-D5CB-4D56-B766-07B0CA5DB9F2}" type="datetimeFigureOut">
              <a:rPr lang="pl-PL" smtClean="0"/>
              <a:t>23.12.2025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C67067F2-9350-A543-F3A8-C8AB2A7B2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D6DFE50-94FB-44F4-BA76-54FB357F3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CBB3D-8D05-4728-9BF5-5CAD989418D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5761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40FB0191-600C-0255-DDCF-C47AB78F4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1D7911A-27CC-CAF7-465A-01CC5CAF4D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6FFA99B-46E2-5E2F-1594-7329C389E5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366A2-D5CB-4D56-B766-07B0CA5DB9F2}" type="datetimeFigureOut">
              <a:rPr lang="pl-PL" smtClean="0"/>
              <a:t>23.12.2025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361DCA3-EF2F-5E07-0D7C-D699DC0F98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B3F125A-F238-C8F7-5F01-FA442F78D8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0CBB3D-8D05-4728-9BF5-5CAD989418D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77286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E7888544-00DF-0EAA-396F-0BB539247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418944"/>
            <a:ext cx="4842556" cy="4405918"/>
          </a:xfrm>
        </p:spPr>
        <p:txBody>
          <a:bodyPr>
            <a:normAutofit/>
          </a:bodyPr>
          <a:lstStyle/>
          <a:p>
            <a:pPr algn="ctr"/>
            <a:r>
              <a:rPr lang="pl-PL" sz="2000" b="1" dirty="0">
                <a:latin typeface="Book Antiqua" panose="02040602050305030304" pitchFamily="18" charset="0"/>
              </a:rPr>
              <a:t>Niech magiczna moc Wigilijnego Wieczoru  przyniesie spokój i radość,              a Nowy Rok obdaruje pomyślnością               i szczęściem.</a:t>
            </a:r>
            <a:br>
              <a:rPr lang="pl-PL" sz="2000" b="1" dirty="0">
                <a:latin typeface="Book Antiqua" panose="02040602050305030304" pitchFamily="18" charset="0"/>
              </a:rPr>
            </a:br>
            <a:r>
              <a:rPr lang="pl-PL" sz="2000" b="1" dirty="0">
                <a:latin typeface="Book Antiqua" panose="02040602050305030304" pitchFamily="18" charset="0"/>
              </a:rPr>
              <a:t>Najpiękniejszych Świąt Bożego Narodzenia oraz Szczęśliwego</a:t>
            </a:r>
            <a:br>
              <a:rPr lang="pl-PL" sz="2000" b="1" dirty="0">
                <a:latin typeface="Book Antiqua" panose="02040602050305030304" pitchFamily="18" charset="0"/>
              </a:rPr>
            </a:br>
            <a:r>
              <a:rPr lang="pl-PL" sz="2000" b="1" dirty="0">
                <a:latin typeface="Book Antiqua" panose="02040602050305030304" pitchFamily="18" charset="0"/>
              </a:rPr>
              <a:t> Nowego Roku</a:t>
            </a:r>
            <a:br>
              <a:rPr lang="pl-PL" sz="2000" b="1" dirty="0">
                <a:latin typeface="Book Antiqua" panose="02040602050305030304" pitchFamily="18" charset="0"/>
              </a:rPr>
            </a:br>
            <a:r>
              <a:rPr lang="pl-PL" sz="2000" b="1" dirty="0">
                <a:latin typeface="Book Antiqua" panose="02040602050305030304" pitchFamily="18" charset="0"/>
              </a:rPr>
              <a:t>życzą</a:t>
            </a:r>
            <a:br>
              <a:rPr lang="pl-PL" sz="2000" b="1" dirty="0">
                <a:latin typeface="Book Antiqua" panose="02040602050305030304" pitchFamily="18" charset="0"/>
              </a:rPr>
            </a:br>
            <a:br>
              <a:rPr lang="pl-PL" sz="2000" b="1" dirty="0">
                <a:latin typeface="Book Antiqua" panose="02040602050305030304" pitchFamily="18" charset="0"/>
              </a:rPr>
            </a:br>
            <a:r>
              <a:rPr lang="pl-PL" sz="2000" b="1" dirty="0">
                <a:latin typeface="Book Antiqua" panose="02040602050305030304" pitchFamily="18" charset="0"/>
              </a:rPr>
              <a:t>Rada Nadzorcza, Zarząd i pracownicy Spółdzielni Mieszkaniowej „Lokator” </a:t>
            </a:r>
            <a:br>
              <a:rPr lang="pl-PL" sz="2000" b="1" dirty="0">
                <a:latin typeface="Book Antiqua" panose="02040602050305030304" pitchFamily="18" charset="0"/>
              </a:rPr>
            </a:br>
            <a:r>
              <a:rPr lang="pl-PL" sz="2000" b="1" dirty="0">
                <a:latin typeface="Book Antiqua" panose="02040602050305030304" pitchFamily="18" charset="0"/>
              </a:rPr>
              <a:t>we Włoszczowie </a:t>
            </a:r>
            <a:br>
              <a:rPr lang="pl-PL" sz="2000" b="1" dirty="0">
                <a:latin typeface="Book Antiqua" panose="02040602050305030304" pitchFamily="18" charset="0"/>
              </a:rPr>
            </a:br>
            <a:r>
              <a:rPr lang="pl-PL" sz="2000" b="1" dirty="0">
                <a:latin typeface="Centaur" panose="02030504050205020304" pitchFamily="18" charset="0"/>
              </a:rPr>
              <a:t> </a:t>
            </a:r>
          </a:p>
        </p:txBody>
      </p:sp>
      <p:pic>
        <p:nvPicPr>
          <p:cNvPr id="10" name="Symbol zastępczy zawartości 9">
            <a:extLst>
              <a:ext uri="{FF2B5EF4-FFF2-40B4-BE49-F238E27FC236}">
                <a16:creationId xmlns:a16="http://schemas.microsoft.com/office/drawing/2014/main" id="{17CB357A-C5D1-7D68-CBE0-9C6F032AC5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2261" y="259070"/>
            <a:ext cx="4074161" cy="5589618"/>
          </a:xfrm>
        </p:spPr>
      </p:pic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267D4E4D-F0FF-93BC-16FB-075A487BA8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 flipV="1">
            <a:off x="3601617" y="6819072"/>
            <a:ext cx="1987420" cy="45719"/>
          </a:xfrm>
        </p:spPr>
        <p:txBody>
          <a:bodyPr>
            <a:normAutofit fontScale="25000" lnSpcReduction="20000"/>
          </a:bodyPr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57311802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49</Words>
  <Application>Microsoft Office PowerPoint</Application>
  <PresentationFormat>Panoramiczny</PresentationFormat>
  <Paragraphs>1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7" baseType="lpstr">
      <vt:lpstr>Arial</vt:lpstr>
      <vt:lpstr>Book Antiqua</vt:lpstr>
      <vt:lpstr>Calibri</vt:lpstr>
      <vt:lpstr>Calibri Light</vt:lpstr>
      <vt:lpstr>Centaur</vt:lpstr>
      <vt:lpstr>Motyw pakietu Office</vt:lpstr>
      <vt:lpstr>Niech magiczna moc Wigilijnego Wieczoru  przyniesie spokój i radość,              a Nowy Rok obdaruje pomyślnością               i szczęściem. Najpiękniejszych Świąt Bożego Narodzenia oraz Szczęśliwego  Nowego Roku życzą  Rada Nadzorcza, Zarząd i pracownicy Spółdzielni Mieszkaniowej „Lokator”  we Włoszczowie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Renata Jędrych</dc:creator>
  <cp:lastModifiedBy>Renata Jędrych</cp:lastModifiedBy>
  <cp:revision>1</cp:revision>
  <dcterms:created xsi:type="dcterms:W3CDTF">2025-12-22T12:46:13Z</dcterms:created>
  <dcterms:modified xsi:type="dcterms:W3CDTF">2025-12-23T07:25:54Z</dcterms:modified>
</cp:coreProperties>
</file>